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-27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55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0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4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98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6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9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7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29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04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45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AEB7F-EDA9-EB4C-A3AD-522DBAAAE993}" type="datetimeFigureOut">
              <a:rPr lang="en-US" smtClean="0"/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744E-84DB-3248-850C-DE4033414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Increase demand (sales and consumption) for pulse </a:t>
            </a:r>
            <a:r>
              <a:rPr lang="en-US" dirty="0" smtClean="0"/>
              <a:t>crops</a:t>
            </a:r>
          </a:p>
          <a:p>
            <a:r>
              <a:rPr lang="en-US" dirty="0"/>
              <a:t>Increase the body of research on health/nutrition, functionality, and production/sustainability of pulses. </a:t>
            </a:r>
          </a:p>
          <a:p>
            <a:r>
              <a:rPr lang="en-US" dirty="0"/>
              <a:t>Ensure the adoption of policy that will promote and protect the US Pulse Industry</a:t>
            </a:r>
          </a:p>
          <a:p>
            <a:r>
              <a:rPr lang="en-US" dirty="0"/>
              <a:t>Increase membership in the pulse crop coalition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047"/>
          <a:stretch>
            <a:fillRect/>
          </a:stretch>
        </p:blipFill>
        <p:spPr bwMode="auto">
          <a:xfrm rot="20303473">
            <a:off x="1082055" y="960202"/>
            <a:ext cx="2095792" cy="460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APA logo FONTS.pdf-1.ps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91956">
            <a:off x="813590" y="306464"/>
            <a:ext cx="180816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474" b="1355"/>
          <a:stretch>
            <a:fillRect/>
          </a:stretch>
        </p:blipFill>
        <p:spPr bwMode="auto">
          <a:xfrm rot="20303473">
            <a:off x="1661306" y="1196351"/>
            <a:ext cx="2095792" cy="471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8265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52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Goals</vt:lpstr>
    </vt:vector>
  </TitlesOfParts>
  <Company>DPLC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Goals</dc:title>
  <dc:creator>Jessie Hunter</dc:creator>
  <cp:lastModifiedBy>Jessie Hunter</cp:lastModifiedBy>
  <cp:revision>2</cp:revision>
  <dcterms:created xsi:type="dcterms:W3CDTF">2015-06-16T16:18:03Z</dcterms:created>
  <dcterms:modified xsi:type="dcterms:W3CDTF">2015-06-16T16:32:30Z</dcterms:modified>
</cp:coreProperties>
</file>